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6183"/>
    <p:restoredTop sz="94674"/>
  </p:normalViewPr>
  <p:slideViewPr>
    <p:cSldViewPr snapToGrid="0" snapToObjects="1">
      <p:cViewPr varScale="1">
        <p:scale>
          <a:sx n="68" d="100"/>
          <a:sy n="68" d="100"/>
        </p:scale>
        <p:origin x="240" y="14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F99B14-2233-C245-9806-24C2FF796A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0814A6E-FE40-E74B-A72F-6B33F42C6F2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7BA890-C1BD-E341-81DB-F64D6C99AB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D5B33-6132-D642-BC52-F5946494B133}" type="datetimeFigureOut">
              <a:rPr lang="en-US" smtClean="0"/>
              <a:t>12/1/20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9717E6-08D0-FB4A-B918-350BA21190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05CAB3-E915-8B4B-B900-85FFBCC55B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40FB9-64D6-7347-98C7-623458C469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07198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6180A3-73BE-144D-A262-26AEBFED35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041EFE-683B-144E-8868-215A8C6C7A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962E54-499C-3E48-9779-1DFFC695B7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D5B33-6132-D642-BC52-F5946494B133}" type="datetimeFigureOut">
              <a:rPr lang="en-US" smtClean="0"/>
              <a:t>12/1/20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9882CC-39E3-4643-BF79-5DBD411126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DF2849-1D30-4B46-9143-A8F6E7D1BC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40FB9-64D6-7347-98C7-623458C469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19899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8221DD-DA59-5547-AD46-024B6EA642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57FA37-0061-C143-ADB1-912B085803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FEDF9E-04A3-7340-9525-AE68101136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D5B33-6132-D642-BC52-F5946494B133}" type="datetimeFigureOut">
              <a:rPr lang="en-US" smtClean="0"/>
              <a:t>12/1/20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A08185-3F41-EB4B-9584-BFCC6FD47F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7AFD4C-E8EA-074E-AFFD-D73026F995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40FB9-64D6-7347-98C7-623458C469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85432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BADF54-4493-DE40-A7BE-F07784C06E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EE1403-1111-2B4A-8541-C3A87675B88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852980A-61E9-3146-86AF-2B5E8F315CC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B8874D0-C4D7-914E-9006-869C4C4D0B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D5B33-6132-D642-BC52-F5946494B133}" type="datetimeFigureOut">
              <a:rPr lang="en-US" smtClean="0"/>
              <a:t>12/1/20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5D9F10F-B57F-6246-92A3-39DFE54541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3ED7167-1A9A-B543-91AE-10CDAD5C71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40FB9-64D6-7347-98C7-623458C469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69459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B33100-E668-F448-BA00-5F664AE18A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2487FA-5E63-1240-A09B-38FDC6C3E7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0C789D8-21B3-5141-99B2-6847588D3E2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6B56425-92A5-174C-8101-BF1E3BD4C16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3B69C40-30D4-ED4F-9971-5EBB13C58B8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90B9DDF-ECEA-2741-98AB-2DFB5068BD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D5B33-6132-D642-BC52-F5946494B133}" type="datetimeFigureOut">
              <a:rPr lang="en-US" smtClean="0"/>
              <a:t>12/1/20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1E31B9B-7D62-7D4F-8588-E3706526E8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79B5CAE-F915-9C4E-A2E8-857E68F580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40FB9-64D6-7347-98C7-623458C469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27135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956325-85E2-3949-B70D-130DA12E66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0580D6B-B465-DE4B-A9C6-49F91B6608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D5B33-6132-D642-BC52-F5946494B133}" type="datetimeFigureOut">
              <a:rPr lang="en-US" smtClean="0"/>
              <a:t>12/1/20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135F4B2-496B-B54D-8B97-73F33BE29F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C27093-5B39-674C-B888-D706461A23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40FB9-64D6-7347-98C7-623458C469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46970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92D9F53-67E2-5246-A088-506D773344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D5B33-6132-D642-BC52-F5946494B133}" type="datetimeFigureOut">
              <a:rPr lang="en-US" smtClean="0"/>
              <a:t>12/1/20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EB35361-EBE7-6544-937E-D1585A5B40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8DC6C6F-5553-EC43-A1F4-461D03A6E5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40FB9-64D6-7347-98C7-623458C469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37779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728E20-C10E-C549-A628-8338D55878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5BD6F4-B388-4D4F-B1DC-D8466B183B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25E24E-F378-F146-BCC3-8F55D731F40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03E2639-DEE2-F145-8955-4C369D898A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D5B33-6132-D642-BC52-F5946494B133}" type="datetimeFigureOut">
              <a:rPr lang="en-US" smtClean="0"/>
              <a:t>12/1/20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24E70EB-AD7C-5943-9EB8-C3663AE102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D49AF2F-E867-4D49-8F21-07C3A4EE94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40FB9-64D6-7347-98C7-623458C469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14912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977603-A7C9-3448-B59A-F2A189AD29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F2C3627-3ED9-C740-ADE9-20E63824835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EA5EFC-CF49-4B49-BFE4-B044DCB5A72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5DA9CC-FE66-C945-AE43-B9CC966FF5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D5B33-6132-D642-BC52-F5946494B133}" type="datetimeFigureOut">
              <a:rPr lang="en-US" smtClean="0"/>
              <a:t>12/1/20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9FBDA2A-323D-AC44-BDB0-6813CB49A7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ECDBAA5-6D9D-4646-A1F6-0CD87E2745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40FB9-64D6-7347-98C7-623458C469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85379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B8A729-887E-4B44-AFEF-58B313F8F9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365574C-159F-1E4D-BC4C-701F57D0F9B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553F0D-D3AF-374E-833C-C6F5509178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D5B33-6132-D642-BC52-F5946494B133}" type="datetimeFigureOut">
              <a:rPr lang="en-US" smtClean="0"/>
              <a:t>12/1/20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C98977-8D57-2F46-92C7-28BB4A7605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D808D8-1AD2-6041-A1C0-0C251EB240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40FB9-64D6-7347-98C7-623458C469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66250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BEB2074-C7E8-7349-AD00-AFC45279DD5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76EBE61-E78D-F141-846C-210176442C7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730401-53D9-6043-86E3-CA57422A05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D5B33-6132-D642-BC52-F5946494B133}" type="datetimeFigureOut">
              <a:rPr lang="en-US" smtClean="0"/>
              <a:t>12/1/20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89C93A-44E7-6645-8F7D-41C6BA7170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33C310-0D85-E04D-A264-13AB34CA94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40FB9-64D6-7347-98C7-623458C469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993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2C0E478-A7B3-0A4A-B06D-3824090DF5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0EE7647-C251-BA4A-974F-EB89CB49E0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E405EB-4151-6E4F-832E-FC64569C156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5D5B33-6132-D642-BC52-F5946494B133}" type="datetimeFigureOut">
              <a:rPr lang="en-US" smtClean="0"/>
              <a:t>12/1/20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147EA4-196E-BD4A-8F99-A3CB655D0AB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E36A92-7BF1-6042-AD0C-3A3A6CE1F96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440FB9-64D6-7347-98C7-623458C469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22367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2D763D8-F463-2C4B-B75C-2BE3C10582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25048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5E90972-3ABE-2E46-A9B3-9F446C984D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72214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C67C13D-C17E-6743-8B68-B95E0E3967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63505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C306DEB-FF64-BC40-B715-60DEF43B50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56952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19347F5-F4EA-564E-AC28-5D9AAACD3B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66252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09004F7-A407-3D4D-B1FA-4AAAA002E7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26002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A026DF7-31C4-D041-B487-7B86CA37FF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09412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481112A-867F-E147-8D3A-96F2307CF9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35655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6F5F780-6A82-A344-AEA6-442FD095E1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14589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EF363C6-58A8-E44A-B840-AABEC7CBBC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67522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01434D1-1D23-4644-BF75-358B9BAF3D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29982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B5EF239-E11F-CB47-80C9-7F4569DC63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55972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8C15503-359C-3B42-B328-2A4CD9F594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49753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58BD39E-3A8C-5C4E-8F17-B4A47C7FF3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033133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39B7628-2CCB-9343-BEBA-E792CF20E7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252625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C2E2388-CB27-2444-9F0B-A1245F5304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391237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D2E32F-2ED1-2446-951C-F286F2043A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273227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7EB3C51-AABA-A64F-9AD7-8F14D5F9C8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414598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E931509-2EC1-5A44-B570-05D8D6D62F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110623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DB73C63-C337-6F41-9FDF-8AF8104F6D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574420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3DBD1A1-10D2-4549-8EA8-EDB48CC8A9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919845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02F1F37-B47C-5B45-A2C5-DA3207566D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037870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9CA1999-C990-1545-A84F-3E6FB7A685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293609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CC90203-50D5-9A4D-B1DF-7D95287C51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291112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6E83F07-E37F-3B43-B6D1-9D74E1180B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79222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0</Words>
  <Application>Microsoft Macintosh PowerPoint</Application>
  <PresentationFormat>Widescreen</PresentationFormat>
  <Paragraphs>0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9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Courtney Schultz</dc:creator>
  <cp:lastModifiedBy>Courtney Schultz</cp:lastModifiedBy>
  <cp:revision>1</cp:revision>
  <dcterms:created xsi:type="dcterms:W3CDTF">2020-12-01T20:15:39Z</dcterms:created>
  <dcterms:modified xsi:type="dcterms:W3CDTF">2020-12-01T20:17:47Z</dcterms:modified>
</cp:coreProperties>
</file>